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D1F1-EE9C-4F20-85FE-BD23ACA425DF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3276-62C1-42A0-9A36-6B756D3ED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28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D1F1-EE9C-4F20-85FE-BD23ACA425DF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3276-62C1-42A0-9A36-6B756D3ED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60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D1F1-EE9C-4F20-85FE-BD23ACA425DF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3276-62C1-42A0-9A36-6B756D3ED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51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D1F1-EE9C-4F20-85FE-BD23ACA425DF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3276-62C1-42A0-9A36-6B756D3ED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734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D1F1-EE9C-4F20-85FE-BD23ACA425DF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3276-62C1-42A0-9A36-6B756D3ED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77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D1F1-EE9C-4F20-85FE-BD23ACA425DF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3276-62C1-42A0-9A36-6B756D3ED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19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D1F1-EE9C-4F20-85FE-BD23ACA425DF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3276-62C1-42A0-9A36-6B756D3ED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59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D1F1-EE9C-4F20-85FE-BD23ACA425DF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3276-62C1-42A0-9A36-6B756D3ED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5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D1F1-EE9C-4F20-85FE-BD23ACA425DF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3276-62C1-42A0-9A36-6B756D3ED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54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D1F1-EE9C-4F20-85FE-BD23ACA425DF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3276-62C1-42A0-9A36-6B756D3ED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122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D1F1-EE9C-4F20-85FE-BD23ACA425DF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3276-62C1-42A0-9A36-6B756D3ED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15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FD1F1-EE9C-4F20-85FE-BD23ACA425DF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D3276-62C1-42A0-9A36-6B756D3ED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796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705" y="0"/>
            <a:ext cx="12300373" cy="69189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83131" y="217714"/>
            <a:ext cx="533671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Môn:Tiếng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160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8895" y="3737614"/>
            <a:ext cx="2658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Võ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66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3131" y="217714"/>
            <a:ext cx="533671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Môn:Tiếng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160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28055" y="2471575"/>
            <a:ext cx="96969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may, ta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28056" y="5501971"/>
            <a:ext cx="4503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28056" y="1686745"/>
            <a:ext cx="52709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160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20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3131" y="217714"/>
            <a:ext cx="533671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Môn:Tiếng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160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28056" y="1686745"/>
            <a:ext cx="105400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160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hay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nhầm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8056" y="2408251"/>
            <a:ext cx="723146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hay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nhầm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67096" y="3734131"/>
            <a:ext cx="47131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28056" y="4363304"/>
            <a:ext cx="3746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28056" y="4968817"/>
            <a:ext cx="4677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58819" y="5635119"/>
            <a:ext cx="53639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00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3131" y="217714"/>
            <a:ext cx="533671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Môn:Tiếng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160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4251" y="1602709"/>
            <a:ext cx="5615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6883" y="2008825"/>
            <a:ext cx="5780952" cy="43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31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3131" y="217714"/>
            <a:ext cx="533671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Môn:Tiếng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160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06388" y="2569360"/>
            <a:ext cx="35621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huẩn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165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14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250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5</cp:revision>
  <dcterms:created xsi:type="dcterms:W3CDTF">2021-05-13T14:18:42Z</dcterms:created>
  <dcterms:modified xsi:type="dcterms:W3CDTF">2021-05-14T00:51:28Z</dcterms:modified>
</cp:coreProperties>
</file>